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userId="26b33ddfa27a328a" providerId="LiveId" clId="{CC0A4972-52F3-4999-88B0-CD82A57951A6}"/>
    <pc:docChg chg="custSel addSld delSld modSld sldOrd">
      <pc:chgData name="Dan" userId="26b33ddfa27a328a" providerId="LiveId" clId="{CC0A4972-52F3-4999-88B0-CD82A57951A6}" dt="2023-06-15T19:28:19.269" v="928" actId="1076"/>
      <pc:docMkLst>
        <pc:docMk/>
      </pc:docMkLst>
      <pc:sldChg chg="addSp delSp modSp mod modTransition delAnim modAnim">
        <pc:chgData name="Dan" userId="26b33ddfa27a328a" providerId="LiveId" clId="{CC0A4972-52F3-4999-88B0-CD82A57951A6}" dt="2023-06-15T18:57:51.195" v="876"/>
        <pc:sldMkLst>
          <pc:docMk/>
          <pc:sldMk cId="0" sldId="256"/>
        </pc:sldMkLst>
        <pc:picChg chg="add del mod">
          <ac:chgData name="Dan" userId="26b33ddfa27a328a" providerId="LiveId" clId="{CC0A4972-52F3-4999-88B0-CD82A57951A6}" dt="2023-06-15T15:46:02.226" v="833" actId="478"/>
          <ac:picMkLst>
            <pc:docMk/>
            <pc:sldMk cId="0" sldId="256"/>
            <ac:picMk id="4" creationId="{33204BE8-2BA5-A786-91AA-F3CE0AA3D1DB}"/>
          </ac:picMkLst>
        </pc:picChg>
        <pc:picChg chg="add del mod">
          <ac:chgData name="Dan" userId="26b33ddfa27a328a" providerId="LiveId" clId="{CC0A4972-52F3-4999-88B0-CD82A57951A6}" dt="2023-06-15T15:46:39.334" v="838"/>
          <ac:picMkLst>
            <pc:docMk/>
            <pc:sldMk cId="0" sldId="256"/>
            <ac:picMk id="9" creationId="{FE962E87-2636-BA39-795E-84B1EAB4E068}"/>
          </ac:picMkLst>
        </pc:picChg>
        <pc:picChg chg="add del mod">
          <ac:chgData name="Dan" userId="26b33ddfa27a328a" providerId="LiveId" clId="{CC0A4972-52F3-4999-88B0-CD82A57951A6}" dt="2023-06-15T15:46:40.732" v="840"/>
          <ac:picMkLst>
            <pc:docMk/>
            <pc:sldMk cId="0" sldId="256"/>
            <ac:picMk id="10" creationId="{6DAE274F-62F4-3C7E-BC71-4E1EE1FB99B1}"/>
          </ac:picMkLst>
        </pc:picChg>
        <pc:picChg chg="add del mod ord">
          <ac:chgData name="Dan" userId="26b33ddfa27a328a" providerId="LiveId" clId="{CC0A4972-52F3-4999-88B0-CD82A57951A6}" dt="2023-06-15T15:46:48.002" v="841"/>
          <ac:picMkLst>
            <pc:docMk/>
            <pc:sldMk cId="0" sldId="256"/>
            <ac:picMk id="13" creationId="{5B9655EE-B4A6-E8E5-1C91-80E39F91B27D}"/>
          </ac:picMkLst>
        </pc:picChg>
        <pc:picChg chg="add del mod">
          <ac:chgData name="Dan" userId="26b33ddfa27a328a" providerId="LiveId" clId="{CC0A4972-52F3-4999-88B0-CD82A57951A6}" dt="2023-06-15T15:47:51.439" v="844" actId="478"/>
          <ac:picMkLst>
            <pc:docMk/>
            <pc:sldMk cId="0" sldId="256"/>
            <ac:picMk id="14" creationId="{D2BC5F04-DEC5-DEBD-3F5B-EE52D2AAFC6D}"/>
          </ac:picMkLst>
        </pc:picChg>
        <pc:picChg chg="add del mod">
          <ac:chgData name="Dan" userId="26b33ddfa27a328a" providerId="LiveId" clId="{CC0A4972-52F3-4999-88B0-CD82A57951A6}" dt="2023-06-15T15:48:09.532" v="850"/>
          <ac:picMkLst>
            <pc:docMk/>
            <pc:sldMk cId="0" sldId="256"/>
            <ac:picMk id="19" creationId="{419F4276-7713-D3CD-C66D-AA787CF6A1D1}"/>
          </ac:picMkLst>
        </pc:picChg>
        <pc:picChg chg="add del mod">
          <ac:chgData name="Dan" userId="26b33ddfa27a328a" providerId="LiveId" clId="{CC0A4972-52F3-4999-88B0-CD82A57951A6}" dt="2023-06-15T18:51:18.106" v="852"/>
          <ac:picMkLst>
            <pc:docMk/>
            <pc:sldMk cId="0" sldId="256"/>
            <ac:picMk id="20" creationId="{71AD01F1-996F-8A9E-10ED-B94B747B20C8}"/>
          </ac:picMkLst>
        </pc:picChg>
        <pc:picChg chg="add del mod ord">
          <ac:chgData name="Dan" userId="26b33ddfa27a328a" providerId="LiveId" clId="{CC0A4972-52F3-4999-88B0-CD82A57951A6}" dt="2023-06-15T18:51:47.706" v="853"/>
          <ac:picMkLst>
            <pc:docMk/>
            <pc:sldMk cId="0" sldId="256"/>
            <ac:picMk id="22" creationId="{3E77BFCB-7864-A475-FFE8-03CEBEE4BF09}"/>
          </ac:picMkLst>
        </pc:picChg>
        <pc:picChg chg="add del mod">
          <ac:chgData name="Dan" userId="26b33ddfa27a328a" providerId="LiveId" clId="{CC0A4972-52F3-4999-88B0-CD82A57951A6}" dt="2023-06-15T18:57:15.747" v="872"/>
          <ac:picMkLst>
            <pc:docMk/>
            <pc:sldMk cId="0" sldId="256"/>
            <ac:picMk id="23" creationId="{4E33C8E5-EABD-3108-E275-A86FF60A73BE}"/>
          </ac:picMkLst>
        </pc:picChg>
        <pc:picChg chg="add del mod ord">
          <ac:chgData name="Dan" userId="26b33ddfa27a328a" providerId="LiveId" clId="{CC0A4972-52F3-4999-88B0-CD82A57951A6}" dt="2023-06-15T18:57:19.369" v="873"/>
          <ac:picMkLst>
            <pc:docMk/>
            <pc:sldMk cId="0" sldId="256"/>
            <ac:picMk id="26" creationId="{6672B56D-77D5-F825-B5CE-90F7A18D022C}"/>
          </ac:picMkLst>
        </pc:picChg>
        <pc:picChg chg="add del mod">
          <ac:chgData name="Dan" userId="26b33ddfa27a328a" providerId="LiveId" clId="{CC0A4972-52F3-4999-88B0-CD82A57951A6}" dt="2023-06-15T18:57:28.097" v="875"/>
          <ac:picMkLst>
            <pc:docMk/>
            <pc:sldMk cId="0" sldId="256"/>
            <ac:picMk id="27" creationId="{8F159568-5AC8-9F3F-D465-76BC1C2E0493}"/>
          </ac:picMkLst>
        </pc:picChg>
        <pc:picChg chg="add del mod ord">
          <ac:chgData name="Dan" userId="26b33ddfa27a328a" providerId="LiveId" clId="{CC0A4972-52F3-4999-88B0-CD82A57951A6}" dt="2023-06-15T18:57:51.195" v="876"/>
          <ac:picMkLst>
            <pc:docMk/>
            <pc:sldMk cId="0" sldId="256"/>
            <ac:picMk id="31" creationId="{11A0D20C-61A9-8438-82C7-6647EF042B70}"/>
          </ac:picMkLst>
        </pc:picChg>
        <pc:picChg chg="add mod">
          <ac:chgData name="Dan" userId="26b33ddfa27a328a" providerId="LiveId" clId="{CC0A4972-52F3-4999-88B0-CD82A57951A6}" dt="2023-06-15T18:57:51.195" v="876"/>
          <ac:picMkLst>
            <pc:docMk/>
            <pc:sldMk cId="0" sldId="256"/>
            <ac:picMk id="32" creationId="{B62EA55D-94B6-D139-4FFE-B97E726ABBA4}"/>
          </ac:picMkLst>
        </pc:picChg>
      </pc:sldChg>
      <pc:sldChg chg="addSp delSp modSp add del mod ord modTransition delAnim">
        <pc:chgData name="Dan" userId="26b33ddfa27a328a" providerId="LiveId" clId="{CC0A4972-52F3-4999-88B0-CD82A57951A6}" dt="2023-06-15T19:28:19.269" v="928" actId="1076"/>
        <pc:sldMkLst>
          <pc:docMk/>
          <pc:sldMk cId="0" sldId="257"/>
        </pc:sldMkLst>
        <pc:spChg chg="mod">
          <ac:chgData name="Dan" userId="26b33ddfa27a328a" providerId="LiveId" clId="{CC0A4972-52F3-4999-88B0-CD82A57951A6}" dt="2023-06-15T19:28:16.248" v="927" actId="20577"/>
          <ac:spMkLst>
            <pc:docMk/>
            <pc:sldMk cId="0" sldId="257"/>
            <ac:spMk id="152" creationId="{00000000-0000-0000-0000-000000000000}"/>
          </ac:spMkLst>
        </pc:spChg>
        <pc:picChg chg="add mod">
          <ac:chgData name="Dan" userId="26b33ddfa27a328a" providerId="LiveId" clId="{CC0A4972-52F3-4999-88B0-CD82A57951A6}" dt="2023-06-15T18:58:37.829" v="877"/>
          <ac:picMkLst>
            <pc:docMk/>
            <pc:sldMk cId="0" sldId="257"/>
            <ac:picMk id="5" creationId="{D1A5DF0E-943D-2E17-C589-68C089F4AA36}"/>
          </ac:picMkLst>
        </pc:picChg>
        <pc:picChg chg="add del mod">
          <ac:chgData name="Dan" userId="26b33ddfa27a328a" providerId="LiveId" clId="{CC0A4972-52F3-4999-88B0-CD82A57951A6}" dt="2023-06-15T15:46:00.279" v="832" actId="478"/>
          <ac:picMkLst>
            <pc:docMk/>
            <pc:sldMk cId="0" sldId="257"/>
            <ac:picMk id="9" creationId="{565AB73F-5406-0478-D8C0-D9877A1F4738}"/>
          </ac:picMkLst>
        </pc:picChg>
        <pc:picChg chg="add del mod">
          <ac:chgData name="Dan" userId="26b33ddfa27a328a" providerId="LiveId" clId="{CC0A4972-52F3-4999-88B0-CD82A57951A6}" dt="2023-06-15T15:46:57.408" v="842"/>
          <ac:picMkLst>
            <pc:docMk/>
            <pc:sldMk cId="0" sldId="257"/>
            <ac:picMk id="12" creationId="{D2D864AA-5E4A-C345-9051-C7D4ABFA1926}"/>
          </ac:picMkLst>
        </pc:picChg>
        <pc:picChg chg="add mod">
          <ac:chgData name="Dan" userId="26b33ddfa27a328a" providerId="LiveId" clId="{CC0A4972-52F3-4999-88B0-CD82A57951A6}" dt="2023-06-15T15:46:57.408" v="842"/>
          <ac:picMkLst>
            <pc:docMk/>
            <pc:sldMk cId="0" sldId="257"/>
            <ac:picMk id="13" creationId="{6CEE9045-737B-8107-BA40-4DC0B6CC3D3A}"/>
          </ac:picMkLst>
        </pc:picChg>
        <pc:picChg chg="mod">
          <ac:chgData name="Dan" userId="26b33ddfa27a328a" providerId="LiveId" clId="{CC0A4972-52F3-4999-88B0-CD82A57951A6}" dt="2023-06-15T19:28:19.269" v="928" actId="1076"/>
          <ac:picMkLst>
            <pc:docMk/>
            <pc:sldMk cId="0" sldId="257"/>
            <ac:picMk id="153" creationId="{00000000-0000-0000-0000-000000000000}"/>
          </ac:picMkLst>
        </pc:picChg>
      </pc:sldChg>
      <pc:sldChg chg="addSp delSp modSp mod modTransition delAnim modAnim">
        <pc:chgData name="Dan" userId="26b33ddfa27a328a" providerId="LiveId" clId="{CC0A4972-52F3-4999-88B0-CD82A57951A6}" dt="2023-06-15T18:59:19.028" v="878"/>
        <pc:sldMkLst>
          <pc:docMk/>
          <pc:sldMk cId="0" sldId="258"/>
        </pc:sldMkLst>
        <pc:picChg chg="add del mod">
          <ac:chgData name="Dan" userId="26b33ddfa27a328a" providerId="LiveId" clId="{CC0A4972-52F3-4999-88B0-CD82A57951A6}" dt="2023-06-15T15:45:58.023" v="831" actId="478"/>
          <ac:picMkLst>
            <pc:docMk/>
            <pc:sldMk cId="0" sldId="258"/>
            <ac:picMk id="10" creationId="{FF44DC4D-3109-6B33-98F1-34334FC0D7BA}"/>
          </ac:picMkLst>
        </pc:picChg>
        <pc:picChg chg="add del mod">
          <ac:chgData name="Dan" userId="26b33ddfa27a328a" providerId="LiveId" clId="{CC0A4972-52F3-4999-88B0-CD82A57951A6}" dt="2023-06-15T15:47:06.976" v="843"/>
          <ac:picMkLst>
            <pc:docMk/>
            <pc:sldMk cId="0" sldId="258"/>
            <ac:picMk id="13" creationId="{52EA858B-446A-4203-2C27-6ECF99EE1AA8}"/>
          </ac:picMkLst>
        </pc:picChg>
        <pc:picChg chg="add del mod">
          <ac:chgData name="Dan" userId="26b33ddfa27a328a" providerId="LiveId" clId="{CC0A4972-52F3-4999-88B0-CD82A57951A6}" dt="2023-06-15T15:47:53.349" v="846" actId="478"/>
          <ac:picMkLst>
            <pc:docMk/>
            <pc:sldMk cId="0" sldId="258"/>
            <ac:picMk id="14" creationId="{DD49AD9C-6B4F-BC57-46E0-69E188EBBA13}"/>
          </ac:picMkLst>
        </pc:picChg>
        <pc:picChg chg="add del mod">
          <ac:chgData name="Dan" userId="26b33ddfa27a328a" providerId="LiveId" clId="{CC0A4972-52F3-4999-88B0-CD82A57951A6}" dt="2023-06-15T18:53:13.225" v="854"/>
          <ac:picMkLst>
            <pc:docMk/>
            <pc:sldMk cId="0" sldId="258"/>
            <ac:picMk id="17" creationId="{527AC1A5-70DD-69AD-2B06-2B312B58984C}"/>
          </ac:picMkLst>
        </pc:picChg>
        <pc:picChg chg="add del mod">
          <ac:chgData name="Dan" userId="26b33ddfa27a328a" providerId="LiveId" clId="{CC0A4972-52F3-4999-88B0-CD82A57951A6}" dt="2023-06-15T18:57:15.747" v="872"/>
          <ac:picMkLst>
            <pc:docMk/>
            <pc:sldMk cId="0" sldId="258"/>
            <ac:picMk id="18" creationId="{80277017-153E-8808-2301-1950FDAEFDC9}"/>
          </ac:picMkLst>
        </pc:picChg>
        <pc:picChg chg="add del mod ord">
          <ac:chgData name="Dan" userId="26b33ddfa27a328a" providerId="LiveId" clId="{CC0A4972-52F3-4999-88B0-CD82A57951A6}" dt="2023-06-15T18:59:19.028" v="878"/>
          <ac:picMkLst>
            <pc:docMk/>
            <pc:sldMk cId="0" sldId="258"/>
            <ac:picMk id="22" creationId="{EEF52A32-61E6-2010-15D4-163007CEABD1}"/>
          </ac:picMkLst>
        </pc:picChg>
        <pc:picChg chg="add mod">
          <ac:chgData name="Dan" userId="26b33ddfa27a328a" providerId="LiveId" clId="{CC0A4972-52F3-4999-88B0-CD82A57951A6}" dt="2023-06-15T18:59:19.028" v="878"/>
          <ac:picMkLst>
            <pc:docMk/>
            <pc:sldMk cId="0" sldId="258"/>
            <ac:picMk id="23" creationId="{E4E4BFAC-22A4-2AAE-C596-D3618A983867}"/>
          </ac:picMkLst>
        </pc:picChg>
      </pc:sldChg>
      <pc:sldChg chg="addSp delSp modSp mod modTransition modAnim">
        <pc:chgData name="Dan" userId="26b33ddfa27a328a" providerId="LiveId" clId="{CC0A4972-52F3-4999-88B0-CD82A57951A6}" dt="2023-06-15T18:59:55.297" v="879"/>
        <pc:sldMkLst>
          <pc:docMk/>
          <pc:sldMk cId="0" sldId="259"/>
        </pc:sldMkLst>
        <pc:picChg chg="add del mod">
          <ac:chgData name="Dan" userId="26b33ddfa27a328a" providerId="LiveId" clId="{CC0A4972-52F3-4999-88B0-CD82A57951A6}" dt="2023-06-15T18:53:50.965" v="857"/>
          <ac:picMkLst>
            <pc:docMk/>
            <pc:sldMk cId="0" sldId="259"/>
            <ac:picMk id="10" creationId="{B3726352-D10D-F9FD-DF74-D1CC1E4D51F5}"/>
          </ac:picMkLst>
        </pc:picChg>
        <pc:picChg chg="add del mod ord">
          <ac:chgData name="Dan" userId="26b33ddfa27a328a" providerId="LiveId" clId="{CC0A4972-52F3-4999-88B0-CD82A57951A6}" dt="2023-06-15T18:54:36.658" v="858"/>
          <ac:picMkLst>
            <pc:docMk/>
            <pc:sldMk cId="0" sldId="259"/>
            <ac:picMk id="13" creationId="{1FEA532B-8E43-8910-527F-85A1FA752EF4}"/>
          </ac:picMkLst>
        </pc:picChg>
        <pc:picChg chg="add del mod">
          <ac:chgData name="Dan" userId="26b33ddfa27a328a" providerId="LiveId" clId="{CC0A4972-52F3-4999-88B0-CD82A57951A6}" dt="2023-06-15T18:57:15.747" v="872"/>
          <ac:picMkLst>
            <pc:docMk/>
            <pc:sldMk cId="0" sldId="259"/>
            <ac:picMk id="14" creationId="{20B0D8BB-79E6-721D-E21C-B3724F52A2FE}"/>
          </ac:picMkLst>
        </pc:picChg>
        <pc:picChg chg="add del mod ord">
          <ac:chgData name="Dan" userId="26b33ddfa27a328a" providerId="LiveId" clId="{CC0A4972-52F3-4999-88B0-CD82A57951A6}" dt="2023-06-15T18:59:55.297" v="879"/>
          <ac:picMkLst>
            <pc:docMk/>
            <pc:sldMk cId="0" sldId="259"/>
            <ac:picMk id="17" creationId="{E5786618-22F8-A674-CD12-51B19948D0D2}"/>
          </ac:picMkLst>
        </pc:picChg>
        <pc:picChg chg="add mod">
          <ac:chgData name="Dan" userId="26b33ddfa27a328a" providerId="LiveId" clId="{CC0A4972-52F3-4999-88B0-CD82A57951A6}" dt="2023-06-15T18:59:55.297" v="879"/>
          <ac:picMkLst>
            <pc:docMk/>
            <pc:sldMk cId="0" sldId="259"/>
            <ac:picMk id="18" creationId="{7869A61D-5D3E-AB3D-1E31-F7145D9F0FAA}"/>
          </ac:picMkLst>
        </pc:picChg>
      </pc:sldChg>
      <pc:sldChg chg="addSp delSp modSp mod modTransition modAnim">
        <pc:chgData name="Dan" userId="26b33ddfa27a328a" providerId="LiveId" clId="{CC0A4972-52F3-4999-88B0-CD82A57951A6}" dt="2023-06-15T19:01:15.711" v="883"/>
        <pc:sldMkLst>
          <pc:docMk/>
          <pc:sldMk cId="0" sldId="260"/>
        </pc:sldMkLst>
        <pc:picChg chg="add del mod">
          <ac:chgData name="Dan" userId="26b33ddfa27a328a" providerId="LiveId" clId="{CC0A4972-52F3-4999-88B0-CD82A57951A6}" dt="2023-06-15T18:54:55.338" v="861"/>
          <ac:picMkLst>
            <pc:docMk/>
            <pc:sldMk cId="0" sldId="260"/>
            <ac:picMk id="7" creationId="{7118F9F3-EA57-7174-9DF0-0AE4AA0694D8}"/>
          </ac:picMkLst>
        </pc:picChg>
        <pc:picChg chg="add del mod ord">
          <ac:chgData name="Dan" userId="26b33ddfa27a328a" providerId="LiveId" clId="{CC0A4972-52F3-4999-88B0-CD82A57951A6}" dt="2023-06-15T18:55:27.673" v="862"/>
          <ac:picMkLst>
            <pc:docMk/>
            <pc:sldMk cId="0" sldId="260"/>
            <ac:picMk id="10" creationId="{12F50327-F92F-4F4F-540A-3712A836FB64}"/>
          </ac:picMkLst>
        </pc:picChg>
        <pc:picChg chg="add del mod">
          <ac:chgData name="Dan" userId="26b33ddfa27a328a" providerId="LiveId" clId="{CC0A4972-52F3-4999-88B0-CD82A57951A6}" dt="2023-06-15T18:57:15.747" v="872"/>
          <ac:picMkLst>
            <pc:docMk/>
            <pc:sldMk cId="0" sldId="260"/>
            <ac:picMk id="11" creationId="{6AFBC108-E0E2-813A-8827-D600EA3BC22E}"/>
          </ac:picMkLst>
        </pc:picChg>
        <pc:picChg chg="add del mod ord">
          <ac:chgData name="Dan" userId="26b33ddfa27a328a" providerId="LiveId" clId="{CC0A4972-52F3-4999-88B0-CD82A57951A6}" dt="2023-06-15T19:00:14.865" v="880"/>
          <ac:picMkLst>
            <pc:docMk/>
            <pc:sldMk cId="0" sldId="260"/>
            <ac:picMk id="14" creationId="{740AC272-D507-243D-8A3F-8DC76742B85F}"/>
          </ac:picMkLst>
        </pc:picChg>
        <pc:picChg chg="add del mod">
          <ac:chgData name="Dan" userId="26b33ddfa27a328a" providerId="LiveId" clId="{CC0A4972-52F3-4999-88B0-CD82A57951A6}" dt="2023-06-15T19:00:17.189" v="882"/>
          <ac:picMkLst>
            <pc:docMk/>
            <pc:sldMk cId="0" sldId="260"/>
            <ac:picMk id="15" creationId="{856A7270-9406-BC6B-9206-6C62A42CCDC0}"/>
          </ac:picMkLst>
        </pc:picChg>
        <pc:picChg chg="add del mod ord">
          <ac:chgData name="Dan" userId="26b33ddfa27a328a" providerId="LiveId" clId="{CC0A4972-52F3-4999-88B0-CD82A57951A6}" dt="2023-06-15T19:01:15.711" v="883"/>
          <ac:picMkLst>
            <pc:docMk/>
            <pc:sldMk cId="0" sldId="260"/>
            <ac:picMk id="18" creationId="{184DB033-460C-C4EE-F535-7ACB3BE68015}"/>
          </ac:picMkLst>
        </pc:picChg>
        <pc:picChg chg="add mod">
          <ac:chgData name="Dan" userId="26b33ddfa27a328a" providerId="LiveId" clId="{CC0A4972-52F3-4999-88B0-CD82A57951A6}" dt="2023-06-15T19:01:15.711" v="883"/>
          <ac:picMkLst>
            <pc:docMk/>
            <pc:sldMk cId="0" sldId="260"/>
            <ac:picMk id="19" creationId="{31C9F0BE-8EAD-3D90-AB84-DB124A60ADD7}"/>
          </ac:picMkLst>
        </pc:picChg>
      </pc:sldChg>
      <pc:sldChg chg="addSp modSp mod modTransition">
        <pc:chgData name="Dan" userId="26b33ddfa27a328a" providerId="LiveId" clId="{CC0A4972-52F3-4999-88B0-CD82A57951A6}" dt="2023-06-15T19:02:17.312" v="884"/>
        <pc:sldMkLst>
          <pc:docMk/>
          <pc:sldMk cId="0" sldId="261"/>
        </pc:sldMkLst>
        <pc:spChg chg="mod">
          <ac:chgData name="Dan" userId="26b33ddfa27a328a" providerId="LiveId" clId="{CC0A4972-52F3-4999-88B0-CD82A57951A6}" dt="2023-06-15T15:42:09.199" v="827" actId="20577"/>
          <ac:spMkLst>
            <pc:docMk/>
            <pc:sldMk cId="0" sldId="261"/>
            <ac:spMk id="182" creationId="{00000000-0000-0000-0000-000000000000}"/>
          </ac:spMkLst>
        </pc:spChg>
        <pc:picChg chg="add mod">
          <ac:chgData name="Dan" userId="26b33ddfa27a328a" providerId="LiveId" clId="{CC0A4972-52F3-4999-88B0-CD82A57951A6}" dt="2023-06-15T19:02:17.312" v="884"/>
          <ac:picMkLst>
            <pc:docMk/>
            <pc:sldMk cId="0" sldId="261"/>
            <ac:picMk id="7" creationId="{A241460E-B361-2276-591B-57B6D4D4F62E}"/>
          </ac:picMkLst>
        </pc:picChg>
      </pc:sldChg>
      <pc:sldChg chg="addSp delSp modSp mod modTransition modAnim">
        <pc:chgData name="Dan" userId="26b33ddfa27a328a" providerId="LiveId" clId="{CC0A4972-52F3-4999-88B0-CD82A57951A6}" dt="2023-06-15T19:19:01.885" v="910"/>
        <pc:sldMkLst>
          <pc:docMk/>
          <pc:sldMk cId="0" sldId="262"/>
        </pc:sldMkLst>
        <pc:picChg chg="add del mod">
          <ac:chgData name="Dan" userId="26b33ddfa27a328a" providerId="LiveId" clId="{CC0A4972-52F3-4999-88B0-CD82A57951A6}" dt="2023-06-15T19:16:33.963" v="903"/>
          <ac:picMkLst>
            <pc:docMk/>
            <pc:sldMk cId="0" sldId="262"/>
            <ac:picMk id="6" creationId="{D0AFC15D-C940-BC13-CED3-A04A4AA01B32}"/>
          </ac:picMkLst>
        </pc:picChg>
        <pc:picChg chg="add del mod ord">
          <ac:chgData name="Dan" userId="26b33ddfa27a328a" providerId="LiveId" clId="{CC0A4972-52F3-4999-88B0-CD82A57951A6}" dt="2023-06-15T19:16:42.485" v="904"/>
          <ac:picMkLst>
            <pc:docMk/>
            <pc:sldMk cId="0" sldId="262"/>
            <ac:picMk id="10" creationId="{075433F5-4057-1981-394C-032FD40AC0E2}"/>
          </ac:picMkLst>
        </pc:picChg>
        <pc:picChg chg="add del mod">
          <ac:chgData name="Dan" userId="26b33ddfa27a328a" providerId="LiveId" clId="{CC0A4972-52F3-4999-88B0-CD82A57951A6}" dt="2023-06-15T19:16:44.246" v="906"/>
          <ac:picMkLst>
            <pc:docMk/>
            <pc:sldMk cId="0" sldId="262"/>
            <ac:picMk id="11" creationId="{C0D565E1-3F6A-D3B4-4402-6FFE84026D06}"/>
          </ac:picMkLst>
        </pc:picChg>
        <pc:picChg chg="add del mod ord">
          <ac:chgData name="Dan" userId="26b33ddfa27a328a" providerId="LiveId" clId="{CC0A4972-52F3-4999-88B0-CD82A57951A6}" dt="2023-06-15T19:17:34.368" v="907"/>
          <ac:picMkLst>
            <pc:docMk/>
            <pc:sldMk cId="0" sldId="262"/>
            <ac:picMk id="14" creationId="{6E59442C-0A90-C564-60B5-284373832550}"/>
          </ac:picMkLst>
        </pc:picChg>
        <pc:picChg chg="add del mod">
          <ac:chgData name="Dan" userId="26b33ddfa27a328a" providerId="LiveId" clId="{CC0A4972-52F3-4999-88B0-CD82A57951A6}" dt="2023-06-15T19:18:20.357" v="909"/>
          <ac:picMkLst>
            <pc:docMk/>
            <pc:sldMk cId="0" sldId="262"/>
            <ac:picMk id="15" creationId="{D791A40D-C2F0-83B7-4152-D2CCB198098A}"/>
          </ac:picMkLst>
        </pc:picChg>
        <pc:picChg chg="add del mod ord">
          <ac:chgData name="Dan" userId="26b33ddfa27a328a" providerId="LiveId" clId="{CC0A4972-52F3-4999-88B0-CD82A57951A6}" dt="2023-06-15T19:19:01.885" v="910"/>
          <ac:picMkLst>
            <pc:docMk/>
            <pc:sldMk cId="0" sldId="262"/>
            <ac:picMk id="19" creationId="{A16EFBCF-190B-F1EE-A15F-D721EC7A2ECA}"/>
          </ac:picMkLst>
        </pc:picChg>
        <pc:picChg chg="add mod">
          <ac:chgData name="Dan" userId="26b33ddfa27a328a" providerId="LiveId" clId="{CC0A4972-52F3-4999-88B0-CD82A57951A6}" dt="2023-06-15T19:19:01.885" v="910"/>
          <ac:picMkLst>
            <pc:docMk/>
            <pc:sldMk cId="0" sldId="262"/>
            <ac:picMk id="20" creationId="{DA99E2FD-EB7E-C520-BCF3-B674B3D97CE6}"/>
          </ac:picMkLst>
        </pc:picChg>
      </pc:sldChg>
      <pc:sldChg chg="addSp modSp modTransition">
        <pc:chgData name="Dan" userId="26b33ddfa27a328a" providerId="LiveId" clId="{CC0A4972-52F3-4999-88B0-CD82A57951A6}" dt="2023-06-15T19:04:02.710" v="886"/>
        <pc:sldMkLst>
          <pc:docMk/>
          <pc:sldMk cId="0" sldId="263"/>
        </pc:sldMkLst>
        <pc:picChg chg="add mod">
          <ac:chgData name="Dan" userId="26b33ddfa27a328a" providerId="LiveId" clId="{CC0A4972-52F3-4999-88B0-CD82A57951A6}" dt="2023-06-15T19:04:02.710" v="886"/>
          <ac:picMkLst>
            <pc:docMk/>
            <pc:sldMk cId="0" sldId="263"/>
            <ac:picMk id="7" creationId="{72A55B79-E2C8-FC34-5F43-D3CDCB4C157B}"/>
          </ac:picMkLst>
        </pc:picChg>
      </pc:sldChg>
      <pc:sldChg chg="addSp modSp modTransition">
        <pc:chgData name="Dan" userId="26b33ddfa27a328a" providerId="LiveId" clId="{CC0A4972-52F3-4999-88B0-CD82A57951A6}" dt="2023-06-15T19:04:39.540" v="887"/>
        <pc:sldMkLst>
          <pc:docMk/>
          <pc:sldMk cId="0" sldId="264"/>
        </pc:sldMkLst>
        <pc:picChg chg="add mod">
          <ac:chgData name="Dan" userId="26b33ddfa27a328a" providerId="LiveId" clId="{CC0A4972-52F3-4999-88B0-CD82A57951A6}" dt="2023-06-15T19:04:39.540" v="887"/>
          <ac:picMkLst>
            <pc:docMk/>
            <pc:sldMk cId="0" sldId="264"/>
            <ac:picMk id="6" creationId="{1047448F-FEF0-0FDE-745A-F1B2220F11A6}"/>
          </ac:picMkLst>
        </pc:picChg>
      </pc:sldChg>
      <pc:sldChg chg="addSp modSp modTransition">
        <pc:chgData name="Dan" userId="26b33ddfa27a328a" providerId="LiveId" clId="{CC0A4972-52F3-4999-88B0-CD82A57951A6}" dt="2023-06-15T19:05:48.669" v="888"/>
        <pc:sldMkLst>
          <pc:docMk/>
          <pc:sldMk cId="0" sldId="265"/>
        </pc:sldMkLst>
        <pc:picChg chg="add mod">
          <ac:chgData name="Dan" userId="26b33ddfa27a328a" providerId="LiveId" clId="{CC0A4972-52F3-4999-88B0-CD82A57951A6}" dt="2023-06-15T19:05:48.669" v="888"/>
          <ac:picMkLst>
            <pc:docMk/>
            <pc:sldMk cId="0" sldId="265"/>
            <ac:picMk id="6" creationId="{01B95F0C-941A-64E3-8E41-EAFF196B50DD}"/>
          </ac:picMkLst>
        </pc:picChg>
      </pc:sldChg>
      <pc:sldChg chg="addSp delSp modSp mod modTransition modAnim">
        <pc:chgData name="Dan" userId="26b33ddfa27a328a" providerId="LiveId" clId="{CC0A4972-52F3-4999-88B0-CD82A57951A6}" dt="2023-06-15T19:23:47.924" v="916"/>
        <pc:sldMkLst>
          <pc:docMk/>
          <pc:sldMk cId="0" sldId="266"/>
        </pc:sldMkLst>
        <pc:spChg chg="mod">
          <ac:chgData name="Dan" userId="26b33ddfa27a328a" providerId="LiveId" clId="{CC0A4972-52F3-4999-88B0-CD82A57951A6}" dt="2023-06-15T15:39:02.150" v="826" actId="20577"/>
          <ac:spMkLst>
            <pc:docMk/>
            <pc:sldMk cId="0" sldId="266"/>
            <ac:spMk id="217" creationId="{00000000-0000-0000-0000-000000000000}"/>
          </ac:spMkLst>
        </pc:spChg>
        <pc:picChg chg="add del mod">
          <ac:chgData name="Dan" userId="26b33ddfa27a328a" providerId="LiveId" clId="{CC0A4972-52F3-4999-88B0-CD82A57951A6}" dt="2023-06-15T19:06:37.756" v="891"/>
          <ac:picMkLst>
            <pc:docMk/>
            <pc:sldMk cId="0" sldId="266"/>
            <ac:picMk id="6" creationId="{CB2E5B7D-B902-3D4C-EE89-CE4170D56D1C}"/>
          </ac:picMkLst>
        </pc:picChg>
        <pc:picChg chg="add del mod ord">
          <ac:chgData name="Dan" userId="26b33ddfa27a328a" providerId="LiveId" clId="{CC0A4972-52F3-4999-88B0-CD82A57951A6}" dt="2023-06-15T19:07:26.972" v="892"/>
          <ac:picMkLst>
            <pc:docMk/>
            <pc:sldMk cId="0" sldId="266"/>
            <ac:picMk id="9" creationId="{265BA933-C9E5-FFF0-C4C2-F8E4B5AC69D1}"/>
          </ac:picMkLst>
        </pc:picChg>
        <pc:picChg chg="add del mod">
          <ac:chgData name="Dan" userId="26b33ddfa27a328a" providerId="LiveId" clId="{CC0A4972-52F3-4999-88B0-CD82A57951A6}" dt="2023-06-15T19:07:29.317" v="894"/>
          <ac:picMkLst>
            <pc:docMk/>
            <pc:sldMk cId="0" sldId="266"/>
            <ac:picMk id="10" creationId="{A068CDF2-B672-790E-760F-C86A2556AA11}"/>
          </ac:picMkLst>
        </pc:picChg>
        <pc:picChg chg="add del mod ord">
          <ac:chgData name="Dan" userId="26b33ddfa27a328a" providerId="LiveId" clId="{CC0A4972-52F3-4999-88B0-CD82A57951A6}" dt="2023-06-15T19:08:17.944" v="895"/>
          <ac:picMkLst>
            <pc:docMk/>
            <pc:sldMk cId="0" sldId="266"/>
            <ac:picMk id="13" creationId="{E6CDECEB-A379-3F31-26C1-68DAEFD6F617}"/>
          </ac:picMkLst>
        </pc:picChg>
        <pc:picChg chg="add del mod">
          <ac:chgData name="Dan" userId="26b33ddfa27a328a" providerId="LiveId" clId="{CC0A4972-52F3-4999-88B0-CD82A57951A6}" dt="2023-06-15T19:08:43.396" v="897"/>
          <ac:picMkLst>
            <pc:docMk/>
            <pc:sldMk cId="0" sldId="266"/>
            <ac:picMk id="14" creationId="{84E104E3-8E37-B03B-AEC2-98F8B373F7DB}"/>
          </ac:picMkLst>
        </pc:picChg>
        <pc:picChg chg="add del mod ord">
          <ac:chgData name="Dan" userId="26b33ddfa27a328a" providerId="LiveId" clId="{CC0A4972-52F3-4999-88B0-CD82A57951A6}" dt="2023-06-15T19:09:39.020" v="898"/>
          <ac:picMkLst>
            <pc:docMk/>
            <pc:sldMk cId="0" sldId="266"/>
            <ac:picMk id="17" creationId="{75B95961-74A8-9675-B554-362338DB99AE}"/>
          </ac:picMkLst>
        </pc:picChg>
        <pc:picChg chg="add del mod">
          <ac:chgData name="Dan" userId="26b33ddfa27a328a" providerId="LiveId" clId="{CC0A4972-52F3-4999-88B0-CD82A57951A6}" dt="2023-06-15T19:22:36.941" v="912"/>
          <ac:picMkLst>
            <pc:docMk/>
            <pc:sldMk cId="0" sldId="266"/>
            <ac:picMk id="18" creationId="{F89ECC08-5EC7-2ADF-D8E5-9A7086396328}"/>
          </ac:picMkLst>
        </pc:picChg>
        <pc:picChg chg="add del mod ord">
          <ac:chgData name="Dan" userId="26b33ddfa27a328a" providerId="LiveId" clId="{CC0A4972-52F3-4999-88B0-CD82A57951A6}" dt="2023-06-15T19:22:45.360" v="913"/>
          <ac:picMkLst>
            <pc:docMk/>
            <pc:sldMk cId="0" sldId="266"/>
            <ac:picMk id="22" creationId="{53D3CEEE-230D-CDCC-FD81-D4D385EF6C89}"/>
          </ac:picMkLst>
        </pc:picChg>
        <pc:picChg chg="add del mod">
          <ac:chgData name="Dan" userId="26b33ddfa27a328a" providerId="LiveId" clId="{CC0A4972-52F3-4999-88B0-CD82A57951A6}" dt="2023-06-15T19:22:47.867" v="915"/>
          <ac:picMkLst>
            <pc:docMk/>
            <pc:sldMk cId="0" sldId="266"/>
            <ac:picMk id="23" creationId="{56E3F904-4436-9581-71BC-EA797D50B174}"/>
          </ac:picMkLst>
        </pc:picChg>
        <pc:picChg chg="add del mod ord">
          <ac:chgData name="Dan" userId="26b33ddfa27a328a" providerId="LiveId" clId="{CC0A4972-52F3-4999-88B0-CD82A57951A6}" dt="2023-06-15T19:23:47.924" v="916"/>
          <ac:picMkLst>
            <pc:docMk/>
            <pc:sldMk cId="0" sldId="266"/>
            <ac:picMk id="26" creationId="{84E0D641-4DA9-6546-58A7-80E66507F30D}"/>
          </ac:picMkLst>
        </pc:picChg>
        <pc:picChg chg="add mod">
          <ac:chgData name="Dan" userId="26b33ddfa27a328a" providerId="LiveId" clId="{CC0A4972-52F3-4999-88B0-CD82A57951A6}" dt="2023-06-15T19:23:47.924" v="916"/>
          <ac:picMkLst>
            <pc:docMk/>
            <pc:sldMk cId="0" sldId="266"/>
            <ac:picMk id="27" creationId="{3A4F96DA-B67B-E1AD-25AA-9614A4D32B35}"/>
          </ac:picMkLst>
        </pc:picChg>
      </pc:sldChg>
      <pc:sldChg chg="addSp modSp mod modTransition">
        <pc:chgData name="Dan" userId="26b33ddfa27a328a" providerId="LiveId" clId="{CC0A4972-52F3-4999-88B0-CD82A57951A6}" dt="2023-06-15T19:10:34.409" v="899"/>
        <pc:sldMkLst>
          <pc:docMk/>
          <pc:sldMk cId="0" sldId="267"/>
        </pc:sldMkLst>
        <pc:spChg chg="mod">
          <ac:chgData name="Dan" userId="26b33ddfa27a328a" providerId="LiveId" clId="{CC0A4972-52F3-4999-88B0-CD82A57951A6}" dt="2023-06-15T15:38:46.791" v="824" actId="20577"/>
          <ac:spMkLst>
            <pc:docMk/>
            <pc:sldMk cId="0" sldId="267"/>
            <ac:spMk id="224" creationId="{00000000-0000-0000-0000-000000000000}"/>
          </ac:spMkLst>
        </pc:spChg>
        <pc:picChg chg="add mod">
          <ac:chgData name="Dan" userId="26b33ddfa27a328a" providerId="LiveId" clId="{CC0A4972-52F3-4999-88B0-CD82A57951A6}" dt="2023-06-15T19:10:34.409" v="899"/>
          <ac:picMkLst>
            <pc:docMk/>
            <pc:sldMk cId="0" sldId="267"/>
            <ac:picMk id="6" creationId="{F0CDDAE0-324B-7B83-B0B4-2BEC3E17D773}"/>
          </ac:picMkLst>
        </pc:picChg>
      </pc:sldChg>
      <pc:sldChg chg="addSp delSp modSp mod modTransition modAnim">
        <pc:chgData name="Dan" userId="26b33ddfa27a328a" providerId="LiveId" clId="{CC0A4972-52F3-4999-88B0-CD82A57951A6}" dt="2023-06-15T19:27:02.057" v="919"/>
        <pc:sldMkLst>
          <pc:docMk/>
          <pc:sldMk cId="0" sldId="268"/>
        </pc:sldMkLst>
        <pc:spChg chg="mod">
          <ac:chgData name="Dan" userId="26b33ddfa27a328a" providerId="LiveId" clId="{CC0A4972-52F3-4999-88B0-CD82A57951A6}" dt="2023-06-15T15:32:42.787" v="469" actId="20577"/>
          <ac:spMkLst>
            <pc:docMk/>
            <pc:sldMk cId="0" sldId="268"/>
            <ac:spMk id="231" creationId="{00000000-0000-0000-0000-000000000000}"/>
          </ac:spMkLst>
        </pc:spChg>
        <pc:picChg chg="add del mod">
          <ac:chgData name="Dan" userId="26b33ddfa27a328a" providerId="LiveId" clId="{CC0A4972-52F3-4999-88B0-CD82A57951A6}" dt="2023-06-15T19:26:30.920" v="918"/>
          <ac:picMkLst>
            <pc:docMk/>
            <pc:sldMk cId="0" sldId="268"/>
            <ac:picMk id="6" creationId="{B9F5DF3B-DAA9-851B-87D1-C607381F5BD1}"/>
          </ac:picMkLst>
        </pc:picChg>
        <pc:picChg chg="add del mod ord">
          <ac:chgData name="Dan" userId="26b33ddfa27a328a" providerId="LiveId" clId="{CC0A4972-52F3-4999-88B0-CD82A57951A6}" dt="2023-06-15T19:27:02.057" v="919"/>
          <ac:picMkLst>
            <pc:docMk/>
            <pc:sldMk cId="0" sldId="268"/>
            <ac:picMk id="10" creationId="{BC9B4B7A-64C3-291F-3873-D5B405E535D2}"/>
          </ac:picMkLst>
        </pc:picChg>
        <pc:picChg chg="add mod">
          <ac:chgData name="Dan" userId="26b33ddfa27a328a" providerId="LiveId" clId="{CC0A4972-52F3-4999-88B0-CD82A57951A6}" dt="2023-06-15T19:27:02.057" v="919"/>
          <ac:picMkLst>
            <pc:docMk/>
            <pc:sldMk cId="0" sldId="268"/>
            <ac:picMk id="11" creationId="{D5492DE2-2671-5391-EF1F-72A94FBC8BE1}"/>
          </ac:picMkLst>
        </pc:picChg>
      </pc:sldChg>
      <pc:sldChg chg="addSp delSp modSp mod modTransition modAnim">
        <pc:chgData name="Dan" userId="26b33ddfa27a328a" providerId="LiveId" clId="{CC0A4972-52F3-4999-88B0-CD82A57951A6}" dt="2023-06-15T19:27:34.137" v="925"/>
        <pc:sldMkLst>
          <pc:docMk/>
          <pc:sldMk cId="0" sldId="269"/>
        </pc:sldMkLst>
        <pc:spChg chg="mod">
          <ac:chgData name="Dan" userId="26b33ddfa27a328a" providerId="LiveId" clId="{CC0A4972-52F3-4999-88B0-CD82A57951A6}" dt="2023-06-15T15:36:08.672" v="588" actId="20577"/>
          <ac:spMkLst>
            <pc:docMk/>
            <pc:sldMk cId="0" sldId="269"/>
            <ac:spMk id="238" creationId="{00000000-0000-0000-0000-000000000000}"/>
          </ac:spMkLst>
        </pc:spChg>
        <pc:picChg chg="add del mod">
          <ac:chgData name="Dan" userId="26b33ddfa27a328a" providerId="LiveId" clId="{CC0A4972-52F3-4999-88B0-CD82A57951A6}" dt="2023-06-15T19:27:07.377" v="921"/>
          <ac:picMkLst>
            <pc:docMk/>
            <pc:sldMk cId="0" sldId="269"/>
            <ac:picMk id="7" creationId="{8DE8CDF8-0BB0-FFD4-A688-533C8211BC50}"/>
          </ac:picMkLst>
        </pc:picChg>
        <pc:picChg chg="add del mod ord">
          <ac:chgData name="Dan" userId="26b33ddfa27a328a" providerId="LiveId" clId="{CC0A4972-52F3-4999-88B0-CD82A57951A6}" dt="2023-06-15T19:27:14.880" v="922"/>
          <ac:picMkLst>
            <pc:docMk/>
            <pc:sldMk cId="0" sldId="269"/>
            <ac:picMk id="11" creationId="{F079D0A0-6EC8-E8CD-192A-F116758408FA}"/>
          </ac:picMkLst>
        </pc:picChg>
        <pc:picChg chg="add del mod">
          <ac:chgData name="Dan" userId="26b33ddfa27a328a" providerId="LiveId" clId="{CC0A4972-52F3-4999-88B0-CD82A57951A6}" dt="2023-06-15T19:27:23.773" v="924"/>
          <ac:picMkLst>
            <pc:docMk/>
            <pc:sldMk cId="0" sldId="269"/>
            <ac:picMk id="12" creationId="{EB53BE59-9BB2-60B8-4983-4A3F47E08004}"/>
          </ac:picMkLst>
        </pc:picChg>
        <pc:picChg chg="add del mod ord">
          <ac:chgData name="Dan" userId="26b33ddfa27a328a" providerId="LiveId" clId="{CC0A4972-52F3-4999-88B0-CD82A57951A6}" dt="2023-06-15T19:27:34.137" v="925"/>
          <ac:picMkLst>
            <pc:docMk/>
            <pc:sldMk cId="0" sldId="269"/>
            <ac:picMk id="15" creationId="{45F8BB38-61E1-560B-268E-7C2F318A16B1}"/>
          </ac:picMkLst>
        </pc:picChg>
        <pc:picChg chg="add mod">
          <ac:chgData name="Dan" userId="26b33ddfa27a328a" providerId="LiveId" clId="{CC0A4972-52F3-4999-88B0-CD82A57951A6}" dt="2023-06-15T19:27:34.137" v="925"/>
          <ac:picMkLst>
            <pc:docMk/>
            <pc:sldMk cId="0" sldId="269"/>
            <ac:picMk id="16" creationId="{77C72D67-8CE4-4BE9-0BBA-59A8006E03F8}"/>
          </ac:picMkLst>
        </pc:picChg>
      </pc:sldChg>
      <pc:sldChg chg="new del">
        <pc:chgData name="Dan" userId="26b33ddfa27a328a" providerId="LiveId" clId="{CC0A4972-52F3-4999-88B0-CD82A57951A6}" dt="2023-06-15T18:57:00.060" v="865" actId="47"/>
        <pc:sldMkLst>
          <pc:docMk/>
          <pc:sldMk cId="2409960420" sldId="270"/>
        </pc:sldMkLst>
      </pc:sldChg>
      <pc:sldMasterChg chg="delSldLayout">
        <pc:chgData name="Dan" userId="26b33ddfa27a328a" providerId="LiveId" clId="{CC0A4972-52F3-4999-88B0-CD82A57951A6}" dt="2023-06-15T18:57:00.060" v="865" actId="47"/>
        <pc:sldMasterMkLst>
          <pc:docMk/>
          <pc:sldMasterMk cId="0" sldId="2147483648"/>
        </pc:sldMasterMkLst>
        <pc:sldLayoutChg chg="del">
          <pc:chgData name="Dan" userId="26b33ddfa27a328a" providerId="LiveId" clId="{CC0A4972-52F3-4999-88B0-CD82A57951A6}" dt="2023-06-15T18:57:00.060" v="865" actId="47"/>
          <pc:sldLayoutMkLst>
            <pc:docMk/>
            <pc:sldMasterMk cId="0" sldId="2147483648"/>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8">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wiki.sei.cmu.edu/confluence/display/cplusplus/STR53-CPP.+Range+check+element+access"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 Stull</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2" name="Audio 31">
            <a:hlinkClick r:id="" action="ppaction://media"/>
            <a:extLst>
              <a:ext uri="{FF2B5EF4-FFF2-40B4-BE49-F238E27FC236}">
                <a16:creationId xmlns:a16="http://schemas.microsoft.com/office/drawing/2014/main" id="{B62EA55D-94B6-D139-4FFE-B97E726ABBA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841"/>
    </mc:Choice>
    <mc:Fallback>
      <p:transition spd="slow" advTm="19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An effective </a:t>
            </a:r>
            <a:r>
              <a:rPr lang="en-US" dirty="0" err="1"/>
              <a:t>DevSecOps</a:t>
            </a:r>
            <a:r>
              <a:rPr lang="en-US" dirty="0"/>
              <a:t> pipeline ensures security is baked throughout the development lifecycle of the project, including creating secure coding and testing.</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dirty="0"/>
              <a:t>There are many external tools, including </a:t>
            </a:r>
            <a:r>
              <a:rPr lang="en-US" dirty="0" err="1"/>
              <a:t>Astree</a:t>
            </a:r>
            <a:r>
              <a:rPr lang="en-US" dirty="0"/>
              <a:t>, which is a static code analyzer, and </a:t>
            </a:r>
            <a:r>
              <a:rPr lang="en-US" dirty="0" err="1"/>
              <a:t>CodeSonar</a:t>
            </a:r>
            <a:r>
              <a:rPr lang="en-US" dirty="0"/>
              <a:t>, which performs a whole-program, inter-procedural analysis. Many other tools scan the applications in search of vulnerabilities like cross-site scripting, SQL Injection, Command Injection, Path Traversal and insecure server configuration. This technique is called Dynamic Application Security Testing, or DAST. </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01B95F0C-941A-64E3-8E41-EAFF196B50D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650"/>
    </mc:Choice>
    <mc:Fallback>
      <p:transition spd="slow" advTm="5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problem is the vulnerabilities within security.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solution to the problem include implementing securities and policies for each issue to safeguard the application, using secure coding practices, as well as Defense in Depth to add layers of defense.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risk of waiting to fix the issues right away is the onset of a cyber attack. But the benefits of taking your time to implement proper changes would be a high-security built program.  </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3A4F96DA-B67B-E1AD-25AA-9614A4D32B3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798"/>
    </mc:Choice>
    <mc:Fallback>
      <p:transition spd="slow" advTm="56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2000" dirty="0"/>
              <a:t>Continually testing the software throughout the Software Development Lifecycle can help in identifying gaps in the company's security policy.</a:t>
            </a:r>
          </a:p>
          <a:p>
            <a:pPr marL="914400" lvl="2" indent="0" algn="l" rtl="0">
              <a:lnSpc>
                <a:spcPct val="90000"/>
              </a:lnSpc>
              <a:spcBef>
                <a:spcPts val="0"/>
              </a:spcBef>
              <a:spcAft>
                <a:spcPts val="0"/>
              </a:spcAft>
              <a:buClr>
                <a:schemeClr val="lt1"/>
              </a:buClr>
              <a:buSzPts val="1800"/>
              <a:buNone/>
            </a:pPr>
            <a:endParaRPr lang="en-US" sz="2000" dirty="0"/>
          </a:p>
          <a:p>
            <a:pPr marL="914400" lvl="2" indent="0" algn="l" rtl="0">
              <a:lnSpc>
                <a:spcPct val="90000"/>
              </a:lnSpc>
              <a:spcBef>
                <a:spcPts val="0"/>
              </a:spcBef>
              <a:spcAft>
                <a:spcPts val="0"/>
              </a:spcAft>
              <a:buClr>
                <a:schemeClr val="lt1"/>
              </a:buClr>
              <a:buSzPts val="1800"/>
              <a:buNone/>
            </a:pPr>
            <a:r>
              <a:rPr lang="en-US" sz="2000" dirty="0"/>
              <a:t>Some gaps include:</a:t>
            </a:r>
          </a:p>
          <a:p>
            <a:pPr marL="1143000" lvl="2" indent="-228600" algn="l" rtl="0">
              <a:lnSpc>
                <a:spcPct val="90000"/>
              </a:lnSpc>
              <a:spcBef>
                <a:spcPts val="0"/>
              </a:spcBef>
              <a:spcAft>
                <a:spcPts val="0"/>
              </a:spcAft>
              <a:buClr>
                <a:schemeClr val="lt1"/>
              </a:buClr>
              <a:buSzPts val="1800"/>
              <a:buChar char="•"/>
            </a:pPr>
            <a:r>
              <a:rPr lang="en-US" sz="2000" dirty="0"/>
              <a:t>Preparedness – Companies need to test their defenses often in hopes of catches breaches before they happen.</a:t>
            </a:r>
          </a:p>
          <a:p>
            <a:pPr marL="1143000" lvl="2" indent="-228600" algn="l" rtl="0">
              <a:lnSpc>
                <a:spcPct val="90000"/>
              </a:lnSpc>
              <a:spcBef>
                <a:spcPts val="0"/>
              </a:spcBef>
              <a:spcAft>
                <a:spcPts val="0"/>
              </a:spcAft>
              <a:buClr>
                <a:schemeClr val="lt1"/>
              </a:buClr>
              <a:buSzPts val="1800"/>
              <a:buChar char="•"/>
            </a:pPr>
            <a:r>
              <a:rPr lang="en-US" sz="2000" dirty="0"/>
              <a:t>New Threats – Keeping abreast of the latest information of hackers and what tools they are using can be beneficial in stopping attacks.</a:t>
            </a:r>
          </a:p>
          <a:p>
            <a:pPr marL="1143000" lvl="2" indent="-228600" algn="l" rtl="0">
              <a:lnSpc>
                <a:spcPct val="90000"/>
              </a:lnSpc>
              <a:spcBef>
                <a:spcPts val="0"/>
              </a:spcBef>
              <a:spcAft>
                <a:spcPts val="0"/>
              </a:spcAft>
              <a:buClr>
                <a:schemeClr val="lt1"/>
              </a:buClr>
              <a:buSzPts val="1800"/>
              <a:buChar char="•"/>
            </a:pPr>
            <a:endParaRPr lang="en-US" sz="2000" dirty="0"/>
          </a:p>
          <a:p>
            <a:pPr marL="914400" lvl="2" indent="0" algn="l" rtl="0">
              <a:lnSpc>
                <a:spcPct val="90000"/>
              </a:lnSpc>
              <a:spcBef>
                <a:spcPts val="0"/>
              </a:spcBef>
              <a:spcAft>
                <a:spcPts val="0"/>
              </a:spcAft>
              <a:buClr>
                <a:schemeClr val="lt1"/>
              </a:buClr>
              <a:buSzPts val="1800"/>
              <a:buNone/>
            </a:pPr>
            <a:r>
              <a:rPr lang="en-US" sz="2000" dirty="0"/>
              <a:t>Recommendations</a:t>
            </a:r>
          </a:p>
          <a:p>
            <a:pPr marL="1143000" lvl="2" indent="-228600" algn="l" rtl="0">
              <a:lnSpc>
                <a:spcPct val="90000"/>
              </a:lnSpc>
              <a:spcBef>
                <a:spcPts val="0"/>
              </a:spcBef>
              <a:spcAft>
                <a:spcPts val="0"/>
              </a:spcAft>
              <a:buClr>
                <a:schemeClr val="lt1"/>
              </a:buClr>
              <a:buSzPts val="1800"/>
              <a:buChar char="•"/>
            </a:pPr>
            <a:r>
              <a:rPr lang="en-US" sz="2000" dirty="0"/>
              <a:t>Test often and with different unit tests</a:t>
            </a:r>
          </a:p>
          <a:p>
            <a:pPr marL="1143000" lvl="2" indent="-228600" algn="l" rtl="0">
              <a:lnSpc>
                <a:spcPct val="90000"/>
              </a:lnSpc>
              <a:spcBef>
                <a:spcPts val="0"/>
              </a:spcBef>
              <a:spcAft>
                <a:spcPts val="0"/>
              </a:spcAft>
              <a:buClr>
                <a:schemeClr val="lt1"/>
              </a:buClr>
              <a:buSzPts val="1800"/>
              <a:buChar char="•"/>
            </a:pPr>
            <a:r>
              <a:rPr lang="en-US" sz="2000" dirty="0"/>
              <a:t>Continually enforce best coding standards</a:t>
            </a:r>
          </a:p>
          <a:p>
            <a:pPr marL="1143000" lvl="2" indent="-228600" algn="l" rtl="0">
              <a:lnSpc>
                <a:spcPct val="90000"/>
              </a:lnSpc>
              <a:spcBef>
                <a:spcPts val="0"/>
              </a:spcBef>
              <a:spcAft>
                <a:spcPts val="0"/>
              </a:spcAft>
              <a:buClr>
                <a:schemeClr val="lt1"/>
              </a:buClr>
              <a:buSzPts val="1800"/>
              <a:buChar char="•"/>
            </a:pPr>
            <a:r>
              <a:rPr lang="en-US" sz="2000" dirty="0"/>
              <a:t>Review your Defense in Depth often. </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F0CDDAE0-324B-7B83-B0B4-2BEC3E17D77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840"/>
    </mc:Choice>
    <mc:Fallback>
      <p:transition spd="slow" advTm="4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With hackers finding new and creative ways of finding vulnerabilities in software, it is more important than ever to incorporate secure coding principles to alleviate as many pitfalls as possible. Along with great coding principles and standards, we should also lean heavily into the software development lifecycle to reduce vulnerabilities.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D5492DE2-2671-5391-EF1F-72A94FBC8BE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883"/>
    </mc:Choice>
    <mc:Fallback>
      <p:transition spd="slow" advTm="27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hlinkClick r:id="rId6"/>
              </a:rPr>
              <a:t>wiki.sei.cmu.edu from STR53-CPP. Range check element access - SEI CERT C++ Coding Standard - Confluence (cmu.edu)</a:t>
            </a:r>
            <a:r>
              <a:rPr lang="en-US" dirty="0"/>
              <a:t> (retrieved information for all standards from this website.)</a:t>
            </a: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77C72D67-8CE4-4BE9-0BBA-59A8006E03F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93"/>
    </mc:Choice>
    <mc:Fallback>
      <p:transition spd="slow" advTm="7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995543" y="229643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D1A5DF0E-943D-2E17-C589-68C089F4AA3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649"/>
    </mc:Choice>
    <mc:Fallback>
      <p:transition spd="slow" advTm="40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Risk Assessment:</a:t>
            </a:r>
          </a:p>
          <a:p>
            <a:pPr marL="228600" lvl="0" indent="0" algn="l" rtl="0">
              <a:lnSpc>
                <a:spcPct val="107916"/>
              </a:lnSpc>
              <a:spcBef>
                <a:spcPts val="0"/>
              </a:spcBef>
              <a:spcAft>
                <a:spcPts val="0"/>
              </a:spcAft>
              <a:buSzPts val="1800"/>
              <a:buNone/>
            </a:pPr>
            <a:r>
              <a:rPr lang="en-US" sz="1500" dirty="0">
                <a:solidFill>
                  <a:srgbClr val="FFFFFF"/>
                </a:solidFill>
              </a:rPr>
              <a:t>Of the ten standards</a:t>
            </a:r>
          </a:p>
          <a:p>
            <a:pPr marL="228600" lvl="0" indent="0" algn="l" rtl="0">
              <a:lnSpc>
                <a:spcPct val="107916"/>
              </a:lnSpc>
              <a:spcBef>
                <a:spcPts val="0"/>
              </a:spcBef>
              <a:spcAft>
                <a:spcPts val="0"/>
              </a:spcAft>
              <a:buSzPts val="1800"/>
              <a:buNone/>
            </a:pPr>
            <a:endParaRPr lang="en-US" sz="1500" dirty="0">
              <a:solidFill>
                <a:srgbClr val="FFFFFF"/>
              </a:solidFill>
            </a:endParaRPr>
          </a:p>
          <a:p>
            <a:pPr marL="514350" lvl="0" indent="-285750" algn="l" rtl="0">
              <a:lnSpc>
                <a:spcPct val="107916"/>
              </a:lnSpc>
              <a:spcBef>
                <a:spcPts val="0"/>
              </a:spcBef>
              <a:spcAft>
                <a:spcPts val="0"/>
              </a:spcAft>
              <a:buSzPts val="1800"/>
              <a:buFontTx/>
              <a:buChar char="-"/>
            </a:pPr>
            <a:r>
              <a:rPr lang="en-US" sz="1500" dirty="0">
                <a:solidFill>
                  <a:srgbClr val="FFFFFF"/>
                </a:solidFill>
              </a:rPr>
              <a:t>2 x High</a:t>
            </a:r>
          </a:p>
          <a:p>
            <a:pPr marL="514350" lvl="0" indent="-285750" algn="l" rtl="0">
              <a:lnSpc>
                <a:spcPct val="107916"/>
              </a:lnSpc>
              <a:spcBef>
                <a:spcPts val="0"/>
              </a:spcBef>
              <a:spcAft>
                <a:spcPts val="0"/>
              </a:spcAft>
              <a:buSzPts val="1800"/>
              <a:buFontTx/>
              <a:buChar char="-"/>
            </a:pPr>
            <a:endParaRPr lang="en-US" sz="1500" dirty="0">
              <a:solidFill>
                <a:srgbClr val="FFFFFF"/>
              </a:solidFill>
            </a:endParaRPr>
          </a:p>
          <a:p>
            <a:pPr marL="514350" lvl="0" indent="-285750" algn="l" rtl="0">
              <a:lnSpc>
                <a:spcPct val="107916"/>
              </a:lnSpc>
              <a:spcBef>
                <a:spcPts val="0"/>
              </a:spcBef>
              <a:spcAft>
                <a:spcPts val="0"/>
              </a:spcAft>
              <a:buSzPts val="1800"/>
              <a:buFontTx/>
              <a:buChar char="-"/>
            </a:pPr>
            <a:r>
              <a:rPr lang="en-US" sz="1500" dirty="0">
                <a:solidFill>
                  <a:srgbClr val="FFFFFF"/>
                </a:solidFill>
              </a:rPr>
              <a:t>3 x Medium</a:t>
            </a:r>
          </a:p>
          <a:p>
            <a:pPr marL="514350" lvl="0" indent="-285750" algn="l" rtl="0">
              <a:lnSpc>
                <a:spcPct val="107916"/>
              </a:lnSpc>
              <a:spcBef>
                <a:spcPts val="0"/>
              </a:spcBef>
              <a:spcAft>
                <a:spcPts val="0"/>
              </a:spcAft>
              <a:buSzPts val="1800"/>
              <a:buFontTx/>
              <a:buChar char="-"/>
            </a:pPr>
            <a:endParaRPr lang="en-US" sz="1500" dirty="0">
              <a:solidFill>
                <a:srgbClr val="FFFFFF"/>
              </a:solidFill>
            </a:endParaRPr>
          </a:p>
          <a:p>
            <a:pPr marL="514350" lvl="0" indent="-285750" algn="l" rtl="0">
              <a:lnSpc>
                <a:spcPct val="107916"/>
              </a:lnSpc>
              <a:spcBef>
                <a:spcPts val="0"/>
              </a:spcBef>
              <a:spcAft>
                <a:spcPts val="0"/>
              </a:spcAft>
              <a:buSzPts val="1800"/>
              <a:buFontTx/>
              <a:buChar char="-"/>
            </a:pPr>
            <a:r>
              <a:rPr lang="en-US" sz="1500" dirty="0">
                <a:solidFill>
                  <a:srgbClr val="FFFFFF"/>
                </a:solidFill>
              </a:rPr>
              <a:t>5 x Low</a:t>
            </a:r>
          </a:p>
          <a:p>
            <a:pPr marL="514350" lvl="0" indent="-285750" algn="l" rtl="0">
              <a:lnSpc>
                <a:spcPct val="107916"/>
              </a:lnSpc>
              <a:spcBef>
                <a:spcPts val="0"/>
              </a:spcBef>
              <a:spcAft>
                <a:spcPts val="0"/>
              </a:spcAft>
              <a:buSzPts val="1800"/>
              <a:buFontTx/>
              <a:buChar char="-"/>
            </a:pPr>
            <a:endParaRPr lang="en-US" sz="1500" dirty="0">
              <a:solidFill>
                <a:srgbClr val="FFFFFF"/>
              </a:solidFill>
            </a:endParaRPr>
          </a:p>
          <a:p>
            <a:pPr marL="228600" lvl="0" indent="0" algn="l" rtl="0">
              <a:lnSpc>
                <a:spcPct val="107916"/>
              </a:lnSpc>
              <a:spcBef>
                <a:spcPts val="0"/>
              </a:spcBef>
              <a:spcAft>
                <a:spcPts val="0"/>
              </a:spcAft>
              <a:buSzPts val="1800"/>
              <a:buNone/>
            </a:pPr>
            <a:r>
              <a:rPr lang="en-US" sz="1500" dirty="0">
                <a:solidFill>
                  <a:srgbClr val="FFFFFF"/>
                </a:solidFill>
              </a:rPr>
              <a:t>The matrix shows the priority level, severity, likelihood, and remediation costs.</a:t>
            </a:r>
          </a:p>
          <a:p>
            <a:pPr marL="514350" lvl="0" indent="-285750" algn="l" rtl="0">
              <a:lnSpc>
                <a:spcPct val="107916"/>
              </a:lnSpc>
              <a:spcBef>
                <a:spcPts val="0"/>
              </a:spcBef>
              <a:spcAft>
                <a:spcPts val="0"/>
              </a:spcAft>
              <a:buSzPts val="1800"/>
              <a:buFontTx/>
              <a:buChar char="-"/>
            </a:pPr>
            <a:endParaRPr sz="1500" dirty="0"/>
          </a:p>
        </p:txBody>
      </p:sp>
      <p:graphicFrame>
        <p:nvGraphicFramePr>
          <p:cNvPr id="161" name="Google Shape;161;p4" descr="Alt text required"/>
          <p:cNvGraphicFramePr/>
          <p:nvPr>
            <p:extLst>
              <p:ext uri="{D42A27DB-BD31-4B8C-83A1-F6EECF244321}">
                <p14:modId xmlns:p14="http://schemas.microsoft.com/office/powerpoint/2010/main" val="3089135559"/>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Attacks most likely to occur</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lang="en-US" sz="20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High priorities tend to have higher severity level</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Expensive to repair but low exploitable.</a:t>
                      </a:r>
                      <a:endParaRPr sz="2000" u="none" strike="noStrike" cap="none" dirty="0"/>
                    </a:p>
                    <a:p>
                      <a:pPr marL="0" marR="0" lvl="0" indent="0" algn="ctr" rtl="0">
                        <a:lnSpc>
                          <a:spcPct val="100000"/>
                        </a:lnSpc>
                        <a:spcBef>
                          <a:spcPts val="0"/>
                        </a:spcBef>
                        <a:spcAft>
                          <a:spcPts val="0"/>
                        </a:spcAft>
                        <a:buClr>
                          <a:srgbClr val="000000"/>
                        </a:buClr>
                        <a:buSzPts val="3600"/>
                        <a:buFont typeface="Arial"/>
                        <a:buNone/>
                      </a:pP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Attacks least likely to occur</a:t>
                      </a:r>
                      <a:endParaRPr sz="20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3" name="Audio 22">
            <a:hlinkClick r:id="" action="ppaction://media"/>
            <a:extLst>
              <a:ext uri="{FF2B5EF4-FFF2-40B4-BE49-F238E27FC236}">
                <a16:creationId xmlns:a16="http://schemas.microsoft.com/office/drawing/2014/main" id="{E4E4BFAC-22A4-2AAE-C596-D3618A98386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067"/>
    </mc:Choice>
    <mc:Fallback>
      <p:transition spd="slow" advTm="35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 </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7869A61D-5D3E-AB3D-1E31-F7145D9F0FA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900"/>
    </mc:Choice>
    <mc:Fallback>
      <p:transition spd="slow" advTm="28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Implement Abstract Data Types Using Opaque Types</a:t>
            </a:r>
          </a:p>
          <a:p>
            <a:pPr marL="228600" lvl="0" indent="-228600" algn="l" rtl="0">
              <a:lnSpc>
                <a:spcPct val="90000"/>
              </a:lnSpc>
              <a:spcBef>
                <a:spcPts val="0"/>
              </a:spcBef>
              <a:spcAft>
                <a:spcPts val="0"/>
              </a:spcAft>
              <a:buClr>
                <a:schemeClr val="lt1"/>
              </a:buClr>
              <a:buSzPts val="2000"/>
              <a:buChar char="•"/>
            </a:pPr>
            <a:r>
              <a:rPr lang="en-US" dirty="0"/>
              <a:t>Do Not Use Floating-point Variables in Loop Counters</a:t>
            </a:r>
          </a:p>
          <a:p>
            <a:pPr marL="228600" lvl="0" indent="-228600" algn="l" rtl="0">
              <a:lnSpc>
                <a:spcPct val="90000"/>
              </a:lnSpc>
              <a:spcBef>
                <a:spcPts val="0"/>
              </a:spcBef>
              <a:spcAft>
                <a:spcPts val="0"/>
              </a:spcAft>
              <a:buClr>
                <a:schemeClr val="lt1"/>
              </a:buClr>
              <a:buSzPts val="2000"/>
              <a:buChar char="•"/>
            </a:pPr>
            <a:r>
              <a:rPr lang="en-US" dirty="0"/>
              <a:t>Do Not Attempt To Modify String Literals</a:t>
            </a:r>
          </a:p>
          <a:p>
            <a:pPr marL="228600" lvl="0" indent="-228600" algn="l" rtl="0">
              <a:lnSpc>
                <a:spcPct val="90000"/>
              </a:lnSpc>
              <a:spcBef>
                <a:spcPts val="0"/>
              </a:spcBef>
              <a:spcAft>
                <a:spcPts val="0"/>
              </a:spcAft>
              <a:buClr>
                <a:schemeClr val="lt1"/>
              </a:buClr>
              <a:buSzPts val="2000"/>
              <a:buChar char="•"/>
            </a:pPr>
            <a:r>
              <a:rPr lang="en-US" dirty="0"/>
              <a:t>Prevent SQL Injection</a:t>
            </a:r>
          </a:p>
          <a:p>
            <a:pPr marL="228600" lvl="0" indent="-228600" algn="l" rtl="0">
              <a:lnSpc>
                <a:spcPct val="90000"/>
              </a:lnSpc>
              <a:spcBef>
                <a:spcPts val="0"/>
              </a:spcBef>
              <a:spcAft>
                <a:spcPts val="0"/>
              </a:spcAft>
              <a:buClr>
                <a:schemeClr val="lt1"/>
              </a:buClr>
              <a:buSzPts val="2000"/>
              <a:buChar char="•"/>
            </a:pPr>
            <a:r>
              <a:rPr lang="en-US" dirty="0"/>
              <a:t>Free Dynamically Allocated Memory When No Longer Needed</a:t>
            </a:r>
          </a:p>
          <a:p>
            <a:pPr marL="228600" lvl="0" indent="-228600" algn="l" rtl="0">
              <a:lnSpc>
                <a:spcPct val="90000"/>
              </a:lnSpc>
              <a:spcBef>
                <a:spcPts val="0"/>
              </a:spcBef>
              <a:spcAft>
                <a:spcPts val="0"/>
              </a:spcAft>
              <a:buClr>
                <a:schemeClr val="lt1"/>
              </a:buClr>
              <a:buSzPts val="2000"/>
              <a:buChar char="•"/>
            </a:pPr>
            <a:r>
              <a:rPr lang="en-US" dirty="0"/>
              <a:t>Use A Static Assertion To Test the Value of a Constant Expression</a:t>
            </a:r>
          </a:p>
          <a:p>
            <a:pPr marL="228600" lvl="0" indent="-228600" algn="l" rtl="0">
              <a:lnSpc>
                <a:spcPct val="90000"/>
              </a:lnSpc>
              <a:spcBef>
                <a:spcPts val="0"/>
              </a:spcBef>
              <a:spcAft>
                <a:spcPts val="0"/>
              </a:spcAft>
              <a:buClr>
                <a:schemeClr val="lt1"/>
              </a:buClr>
              <a:buSzPts val="2000"/>
              <a:buChar char="•"/>
            </a:pPr>
            <a:r>
              <a:rPr lang="en-US" dirty="0"/>
              <a:t>Honor Exception Specifications</a:t>
            </a:r>
          </a:p>
          <a:p>
            <a:pPr marL="228600" lvl="0" indent="-228600" algn="l" rtl="0">
              <a:lnSpc>
                <a:spcPct val="90000"/>
              </a:lnSpc>
              <a:spcBef>
                <a:spcPts val="0"/>
              </a:spcBef>
              <a:spcAft>
                <a:spcPts val="0"/>
              </a:spcAft>
              <a:buClr>
                <a:schemeClr val="lt1"/>
              </a:buClr>
              <a:buSzPts val="2000"/>
              <a:buChar char="•"/>
            </a:pPr>
            <a:r>
              <a:rPr lang="en-US" dirty="0"/>
              <a:t>Value-returning Function Must Return a Value From All Exit Paths</a:t>
            </a:r>
          </a:p>
          <a:p>
            <a:pPr marL="228600" lvl="0" indent="-228600" algn="l" rtl="0">
              <a:lnSpc>
                <a:spcPct val="90000"/>
              </a:lnSpc>
              <a:spcBef>
                <a:spcPts val="0"/>
              </a:spcBef>
              <a:spcAft>
                <a:spcPts val="0"/>
              </a:spcAft>
              <a:buClr>
                <a:schemeClr val="lt1"/>
              </a:buClr>
              <a:buSzPts val="2000"/>
              <a:buChar char="•"/>
            </a:pPr>
            <a:r>
              <a:rPr lang="en-US" dirty="0"/>
              <a:t>Allocate Sufficient Memory for an Object</a:t>
            </a:r>
          </a:p>
          <a:p>
            <a:pPr marL="228600" lvl="0" indent="-228600" algn="l" rtl="0">
              <a:lnSpc>
                <a:spcPct val="90000"/>
              </a:lnSpc>
              <a:spcBef>
                <a:spcPts val="0"/>
              </a:spcBef>
              <a:spcAft>
                <a:spcPts val="0"/>
              </a:spcAft>
              <a:buClr>
                <a:schemeClr val="lt1"/>
              </a:buClr>
              <a:buSzPts val="2000"/>
              <a:buChar char="•"/>
            </a:pPr>
            <a:r>
              <a:rPr lang="en-US" dirty="0"/>
              <a:t>Clear Sensitive Information Stored in Reusable Resources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hlinkClick r:id="" action="ppaction://media"/>
            <a:extLst>
              <a:ext uri="{FF2B5EF4-FFF2-40B4-BE49-F238E27FC236}">
                <a16:creationId xmlns:a16="http://schemas.microsoft.com/office/drawing/2014/main" id="{31C9F0BE-8EAD-3D90-AB84-DB124A60ADD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265"/>
    </mc:Choice>
    <mc:Fallback>
      <p:transition spd="slow" advTm="55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 Data is encrypted when being stored; data is still accessible as a readable type but can only be accessed with the proper key.</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Flight: Data is encrypted while transmitted. Data is not encrypted while being stored or while being read, only while on the move. Works well for team members transferring files back and forth.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 Data is encrypted while in use/being read. This gives certain users privilege depending on security access level. Prevents new/lower lever employees from accessing the data or the system. </a:t>
            </a: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A241460E-B361-2276-591B-57B6D4D4F62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276"/>
    </mc:Choice>
    <mc:Fallback>
      <p:transition spd="slow" advTm="49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Uses passwords/codes, secure networks, usernames/logins, sometimes facial and fingerprint recognition, as well as two-feature identification depending on the user and security level.</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Leverages features of authentication to identify correct levels of access.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Leverages features from both authentication and authorization to account for—or audit—the traffic on the system.</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DA99E2FD-EB7E-C520-BCF3-B674B3D97CE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371"/>
    </mc:Choice>
    <mc:Fallback>
      <p:transition spd="slow" advTm="38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73447" y="1965960"/>
            <a:ext cx="4113560" cy="426194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Google Unit Testing:</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sz="2000" dirty="0"/>
              <a:t>Unit Testing can catch many vulnerabilities within a system. With this case here, a unit catch is the data is not resized, deleted, added, and scaled properly. Unit testing is also great for catching buffer overflows. </a:t>
            </a:r>
            <a:endParaRPr sz="2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shot of a computer program&#10;&#10;Description automatically generated with medium confidence">
            <a:extLst>
              <a:ext uri="{FF2B5EF4-FFF2-40B4-BE49-F238E27FC236}">
                <a16:creationId xmlns:a16="http://schemas.microsoft.com/office/drawing/2014/main" id="{CB56709D-AE29-4A44-5BA2-0726B5DBCFEB}"/>
              </a:ext>
            </a:extLst>
          </p:cNvPr>
          <p:cNvPicPr>
            <a:picLocks noChangeAspect="1"/>
          </p:cNvPicPr>
          <p:nvPr/>
        </p:nvPicPr>
        <p:blipFill>
          <a:blip r:embed="rId7"/>
          <a:stretch>
            <a:fillRect/>
          </a:stretch>
        </p:blipFill>
        <p:spPr>
          <a:xfrm>
            <a:off x="4882895" y="1965960"/>
            <a:ext cx="6991891" cy="3794760"/>
          </a:xfrm>
          <a:prstGeom prst="rect">
            <a:avLst/>
          </a:prstGeom>
        </p:spPr>
      </p:pic>
      <p:pic>
        <p:nvPicPr>
          <p:cNvPr id="7" name="Audio 6">
            <a:hlinkClick r:id="" action="ppaction://media"/>
            <a:extLst>
              <a:ext uri="{FF2B5EF4-FFF2-40B4-BE49-F238E27FC236}">
                <a16:creationId xmlns:a16="http://schemas.microsoft.com/office/drawing/2014/main" id="{72A55B79-E2C8-FC34-5F43-D3CDCB4C157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971"/>
    </mc:Choice>
    <mc:Fallback>
      <p:transition spd="slow" advTm="27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1047448F-FEF0-0FDE-745A-F1B2220F11A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292"/>
    </mc:Choice>
    <mc:Fallback>
      <p:transition spd="slow" advTm="2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307</TotalTime>
  <Words>779</Words>
  <Application>Microsoft Office PowerPoint</Application>
  <PresentationFormat>Widescreen</PresentationFormat>
  <Paragraphs>88</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Dan</cp:lastModifiedBy>
  <cp:revision>5</cp:revision>
  <dcterms:created xsi:type="dcterms:W3CDTF">2020-08-19T17:59:24Z</dcterms:created>
  <dcterms:modified xsi:type="dcterms:W3CDTF">2023-06-15T19:28:21Z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